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Petrona"/>
      <p:regular r:id="rId21"/>
    </p:embeddedFont>
    <p:embeddedFont>
      <p:font typeface="Petrona"/>
      <p:regular r:id="rId22"/>
    </p:embeddedFont>
    <p:embeddedFont>
      <p:font typeface="Petrona"/>
      <p:regular r:id="rId23"/>
    </p:embeddedFont>
    <p:embeddedFont>
      <p:font typeface="Petrona"/>
      <p:regular r:id="rId24"/>
    </p:embeddedFont>
    <p:embeddedFont>
      <p:font typeface="Petrona"/>
      <p:regular r:id="rId25"/>
    </p:embeddedFont>
    <p:embeddedFont>
      <p:font typeface="Petrona"/>
      <p:regular r:id="rId26"/>
    </p:embeddedFont>
    <p:embeddedFont>
      <p:font typeface="Petrona"/>
      <p:regular r:id="rId27"/>
    </p:embeddedFont>
    <p:embeddedFont>
      <p:font typeface="Petrona"/>
      <p:regular r:id="rId28"/>
    </p:embeddedFont>
    <p:embeddedFont>
      <p:font typeface="Petrona"/>
      <p:regular r:id="rId29"/>
    </p:embeddedFont>
    <p:embeddedFont>
      <p:font typeface="Petrona"/>
      <p:regular r:id="rId30"/>
    </p:embeddedFont>
    <p:embeddedFont>
      <p:font typeface="Petrona"/>
      <p:regular r:id="rId31"/>
    </p:embeddedFont>
    <p:embeddedFont>
      <p:font typeface="Petrona"/>
      <p:regular r:id="rId32"/>
    </p:embeddedFont>
    <p:embeddedFont>
      <p:font typeface="Petrona"/>
      <p:regular r:id="rId33"/>
    </p:embeddedFont>
    <p:embeddedFont>
      <p:font typeface="Inter"/>
      <p:regular r:id="rId34"/>
    </p:embeddedFont>
    <p:embeddedFont>
      <p:font typeface="Inter"/>
      <p:regular r:id="rId35"/>
    </p:embeddedFont>
    <p:embeddedFont>
      <p:font typeface="Inter"/>
      <p:regular r:id="rId36"/>
    </p:embeddedFont>
    <p:embeddedFont>
      <p:font typeface="Inter"/>
      <p:regular r:id="rId37"/>
    </p:embeddedFont>
    <p:embeddedFont>
      <p:font typeface="Inter"/>
      <p:regular r:id="rId38"/>
    </p:embeddedFont>
    <p:embeddedFont>
      <p:font typeface="Inter"/>
      <p:regular r:id="rId3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font" Target="fonts/font15.fntdata"/><Relationship Id="rId31" Type="http://schemas.openxmlformats.org/officeDocument/2006/relationships/font" Target="fonts/font16.fntdata"/><Relationship Id="rId32" Type="http://schemas.openxmlformats.org/officeDocument/2006/relationships/font" Target="fonts/font17.fntdata"/><Relationship Id="rId33" Type="http://schemas.openxmlformats.org/officeDocument/2006/relationships/font" Target="fonts/font18.fntdata"/><Relationship Id="rId34" Type="http://schemas.openxmlformats.org/officeDocument/2006/relationships/font" Target="fonts/font19.fntdata"/><Relationship Id="rId35" Type="http://schemas.openxmlformats.org/officeDocument/2006/relationships/font" Target="fonts/font20.fntdata"/><Relationship Id="rId36" Type="http://schemas.openxmlformats.org/officeDocument/2006/relationships/font" Target="fonts/font21.fntdata"/><Relationship Id="rId37" Type="http://schemas.openxmlformats.org/officeDocument/2006/relationships/font" Target="fonts/font22.fntdata"/><Relationship Id="rId38" Type="http://schemas.openxmlformats.org/officeDocument/2006/relationships/font" Target="fonts/font23.fntdata"/><Relationship Id="rId3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6523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MASTERMIND 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307371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OBR 2024: MODALIDADE RESGATE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704153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 ROBÔ:</a:t>
            </a:r>
            <a:endParaRPr lang="en-US" sz="6450" dirty="0"/>
          </a:p>
        </p:txBody>
      </p:sp>
      <p:sp>
        <p:nvSpPr>
          <p:cNvPr id="6" name="Text 3"/>
          <p:cNvSpPr/>
          <p:nvPr/>
        </p:nvSpPr>
        <p:spPr>
          <a:xfrm>
            <a:off x="6280190" y="507134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Bem-vindos à apresentação do nosso robô, desenvolvido para competir na OBR (Olimpíada Brasileira de Robótica). A competição exige que o robô siga linhas, passe por encruzilhadas, detecte valores, desvie de objetos, e o principal, concluir o resgate.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Estrutura do Robô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Base Motriz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base motriz é a estrutura que permite que o robô se mova. Ela é composta por dois motores localizados em lados opostos.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Módulo de Sensores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módulo de sensores é responsável por coletar informações sobre o ambiente. Ele é composto por três sensores de cor/luminosidade e um sensor ultrassônico.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607" y="2729865"/>
            <a:ext cx="4919186" cy="2769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26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Base Motriz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788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15527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07883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Controladores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586996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controladores fornecem a potência necessária para mover o robô. Eles são motores do kit EV3, que são de uso prático e fácil.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0788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E98F1"/>
          </a:solidFill>
          <a:ln w="7620">
            <a:solidFill>
              <a:srgbClr val="447E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15527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07883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Esteiras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586996"/>
            <a:ext cx="2927747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esteiras, localizadas nas laterais do robô, junto aos motores, permitem que o robô se mova sobre o terreno. As esteiras são basicamente rodas agrupadas, que se movem com a rotação do motor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39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Módulo de Sensores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98338"/>
            <a:ext cx="3664863" cy="3517344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32772"/>
            <a:ext cx="29837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Sensores de Distância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640931"/>
            <a:ext cx="31959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sensores de distância permitem que o robô detecte objetos ao seu redor. O sensor que utilizamos é o ultrassônico, no qual mede distancia com a vibração sonora.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98338"/>
            <a:ext cx="3664863" cy="3517344"/>
          </a:xfrm>
          <a:prstGeom prst="roundRect">
            <a:avLst>
              <a:gd name="adj" fmla="val 27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1327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Sensores de Luz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640931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 sensores de luz que utilizamos permitem que o robô reflita a  luz do ambiente. Nós escolhemos utilizar os sensores de cor/reflexão.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86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Programação do Robô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493050"/>
            <a:ext cx="30480" cy="4327803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8811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48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824639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7198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Linguagem Python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3228023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linguagem Python é a escolha perfeita para programação de robôs devido à sua simplicidade, legibilidade e vasto conjunto de bibliotecas.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526542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2629" y="5101947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9971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Controle do Robô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550533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código Python controla a base motriz, o módulo de sensores e os atuadores do robô, permitindo que ele execute tarefas específicas.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1645" y="1579245"/>
            <a:ext cx="5071110" cy="50711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20" y="458986"/>
            <a:ext cx="4362807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Linguagem Python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0" y="1253490"/>
            <a:ext cx="415409" cy="4154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620" y="1834991"/>
            <a:ext cx="267557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Classe "IntersectionSolver"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581620" y="2207300"/>
            <a:ext cx="7980759" cy="1063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interseção, uma classe que utiliza do módulo de sensores, mais especificamente os sensores de luz, basicamente nos diz se estamos em uma encruzilhada, e retorna um valor. Se o valor for falso, ele apenas segue o caminho. Se for verdadeiro, ele vê se o valor é verde, e então vira para seguir outro caminho.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0" y="3769281"/>
            <a:ext cx="415409" cy="4154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620" y="4350782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Classe "MotorPair"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581620" y="4723090"/>
            <a:ext cx="7980759" cy="7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MotorPair é uma classe que agrupa dois motores de movimento, para facilitar na hora de programar. Ela também define comandos de movimentação e rotação, que possibilitam o robô de se mover com velocidade e tempos alternados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20" y="6019205"/>
            <a:ext cx="415409" cy="4154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1620" y="6600706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Classe "FinishLine"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581620" y="6973014"/>
            <a:ext cx="7980759" cy="79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Essa classe é a única que não é sempre executada no robô, pois funciona apenas no final do percurso. Ela vê se a cor é vermelho, ou seja, diferente das outras, e retorna um valor. Se o valor for verdadeiro, o robô para, e o percurso termina.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640" y="631507"/>
            <a:ext cx="7670721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Versionamento de Código com Git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40" y="2328267"/>
            <a:ext cx="1052274" cy="1902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4549" y="2538651"/>
            <a:ext cx="276236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Controle de Versões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04549" y="3010138"/>
            <a:ext cx="6302812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 permite que acompanhemos as mudanças no código, garantindo que o desenvolvimento do robô seja organizado e eficiente.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0" y="4230648"/>
            <a:ext cx="1052274" cy="1683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4549" y="4441031"/>
            <a:ext cx="294989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Histórico de Alterações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04549" y="4912519"/>
            <a:ext cx="630281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 registra todas as alterações feitas no código, permitindo que revivamos versões anteriores se necessário.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0" y="5914311"/>
            <a:ext cx="1052274" cy="168366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4549" y="6124694"/>
            <a:ext cx="276236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Trabalho em Equipe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04549" y="6596182"/>
            <a:ext cx="6302812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Git facilita o trabalho colaborativo, permitindo que múltiplos desenvolvedores trabalhem em conjunto no código do robô.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51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540" y="3058239"/>
            <a:ext cx="1018674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Demonstração do Funcionamento do Robô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98540" y="4012525"/>
            <a:ext cx="13233321" cy="3653909"/>
          </a:xfrm>
          <a:prstGeom prst="roundRect">
            <a:avLst>
              <a:gd name="adj" fmla="val 22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6160" y="4020145"/>
            <a:ext cx="13218081" cy="12128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05708" y="4147423"/>
            <a:ext cx="620613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Movimentos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18559" y="4147423"/>
            <a:ext cx="6206133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ele se movimenta de acordo com sua correção de eixo, para seguir na linha, e seu alinhamento proporcional, permitindo com que avance quando estiver totalmente alinhado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6160" y="5233035"/>
            <a:ext cx="13218081" cy="12128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05708" y="5360313"/>
            <a:ext cx="620613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de Cor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18559" y="5360313"/>
            <a:ext cx="6206133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poder se mover e detectar a linha, é preciso que ele detecte ela primeiro. Aí entram os sensores, que detectam a cor da linha para seguir, e a cor das interseções.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6160" y="6445925"/>
            <a:ext cx="13218081" cy="12128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05708" y="6573203"/>
            <a:ext cx="620613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de Distância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18559" y="6573203"/>
            <a:ext cx="6206133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Ela serve para duas coisas: A primeira é a detecção de obstáculos á frente, para conseguir desviar deles. A segunda é detectar o resgate, missão principal do robô.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10" y="3375660"/>
            <a:ext cx="1973580" cy="1478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47459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Conclusão e Próximos Passos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430327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apresentação demonstrou a estrutura, a programação e o funcionamento do nosso robô. No futuro, pretendemos melhorá-lo, para conseguimos atuar de maneira mais eficiente, e com isso obter resultados melhores.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2024-09-25T20:04:28Z</dcterms:created>
  <dcterms:modified xsi:type="dcterms:W3CDTF">2024-09-25T20:04:28Z</dcterms:modified>
</cp:coreProperties>
</file>